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5" roundtripDataSignature="AMtx7mgltNq82f7UfTqSOr0ewJLTcB5i2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ofía Dalpon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7-08T09:55:14.321">
    <p:pos x="6000" y="0"/>
    <p:text>+alexandre.avalos@ironhack.com to deliver abstract icons by sep. Change when we have a new icon pack!
_Assigned to Alexandre Avalos_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oSPa-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0.jpg"/><Relationship Id="rId5" Type="http://schemas.openxmlformats.org/officeDocument/2006/relationships/image" Target="../media/image7.jpg"/><Relationship Id="rId6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Arial"/>
              <a:buNone/>
              <a:defRPr b="1" sz="34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ANALYTICS | FULL-TIME BOOTCAMP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Process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 is analysis?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Do we need Mathematics?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 is a machine-learning model?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How do we know which is best?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instrument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would make our lives easier?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Validate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Present</a:t>
            </a:r>
            <a:r>
              <a:rPr b="1" i="0" lang="en" sz="5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5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🎁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Can we measure the model’s performance?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How do we visualise the results?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Can we automate processes?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Which is the best way to present results?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instrument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would make our lives easier?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450" y="1402050"/>
            <a:ext cx="6697101" cy="2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the problem</a:t>
            </a:r>
            <a:endParaRPr b="1" i="0" sz="5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is the problem to solve?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is the objective?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we need?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method?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How to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the problem?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Gather some data</a:t>
            </a:r>
            <a:endParaRPr b="1" i="0" sz="5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🧺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is the necessary data?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can we achieve this data?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extract it?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store it?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data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do we need?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Clean the data</a:t>
            </a:r>
            <a:endParaRPr b="1" i="0" sz="5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🧹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data cleaning?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data wrangling?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do it?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does ‘data types’ mean?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information </a:t>
            </a:r>
            <a:r>
              <a:rPr b="0" i="0" lang="en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do we want to produce?</a:t>
            </a:r>
            <a:endParaRPr b="0" i="0" sz="2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Explore, process,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  <a:endParaRPr b="1" i="0" sz="5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🛹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